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5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алера" initials="В" lastIdx="1" clrIdx="0">
    <p:extLst>
      <p:ext uri="{19B8F6BF-5375-455C-9EA6-DF929625EA0E}">
        <p15:presenceInfo xmlns:p15="http://schemas.microsoft.com/office/powerpoint/2012/main" userId="Валера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8867FF"/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0B5415-B766-46CF-A637-9EF4E1C14688}" v="2" dt="2023-05-28T11:41:51.5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0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Елизавета Клыкова" userId="S::s0163593@edu.kubsu.ru::1c695b4e-56de-4d32-846a-ae729b7f6e99" providerId="AD" clId="Web-{150B5415-B766-46CF-A637-9EF4E1C14688}"/>
    <pc:docChg chg="modSld">
      <pc:chgData name="Елизавета Клыкова" userId="S::s0163593@edu.kubsu.ru::1c695b4e-56de-4d32-846a-ae729b7f6e99" providerId="AD" clId="Web-{150B5415-B766-46CF-A637-9EF4E1C14688}" dt="2023-05-28T11:41:51.548" v="1"/>
      <pc:docMkLst>
        <pc:docMk/>
      </pc:docMkLst>
      <pc:sldChg chg="addSp delSp">
        <pc:chgData name="Елизавета Клыкова" userId="S::s0163593@edu.kubsu.ru::1c695b4e-56de-4d32-846a-ae729b7f6e99" providerId="AD" clId="Web-{150B5415-B766-46CF-A637-9EF4E1C14688}" dt="2023-05-28T11:41:51.548" v="1"/>
        <pc:sldMkLst>
          <pc:docMk/>
          <pc:sldMk cId="1134713876" sldId="256"/>
        </pc:sldMkLst>
        <pc:inkChg chg="add del">
          <ac:chgData name="Елизавета Клыкова" userId="S::s0163593@edu.kubsu.ru::1c695b4e-56de-4d32-846a-ae729b7f6e99" providerId="AD" clId="Web-{150B5415-B766-46CF-A637-9EF4E1C14688}" dt="2023-05-28T11:41:51.548" v="1"/>
          <ac:inkMkLst>
            <pc:docMk/>
            <pc:sldMk cId="1134713876" sldId="256"/>
            <ac:inkMk id="3" creationId="{023D1D8B-CC1B-423F-2FF1-E8AFD3EFBA50}"/>
          </ac:inkMkLst>
        </pc:inkChg>
      </pc:sldChg>
    </pc:docChg>
  </pc:docChgLst>
</pc:chgInfo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2.jpe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9203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6282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735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48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179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183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0682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978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7151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2299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08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A1D6A-B2CD-4DAE-9B61-4E229E6C475F}" type="datetimeFigureOut">
              <a:rPr lang="ru-RU" smtClean="0"/>
              <a:t>03.05.2024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DC359-0C0D-432D-BB42-DC0BF9B5C2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613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3206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872500" y="396231"/>
            <a:ext cx="9144000" cy="2387600"/>
          </a:xfrm>
        </p:spPr>
        <p:txBody>
          <a:bodyPr/>
          <a:lstStyle/>
          <a:p>
            <a:r>
              <a:rPr lang="ru-RU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Пляж </a:t>
            </a:r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 A paradise for </a:t>
            </a:r>
            <a:b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alone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3471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65269" y="2601249"/>
            <a:ext cx="5550131" cy="1325563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578343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 preferRelativeResize="0"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0" y="144380"/>
            <a:ext cx="51134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85000"/>
                  </a:schemeClr>
                </a:solidFill>
              </a:rPr>
              <a:t>Данный пляж предназначен для людей, которые любят побыть одни.</a:t>
            </a:r>
          </a:p>
          <a:p>
            <a:r>
              <a:rPr lang="ru-RU" dirty="0" smtClean="0">
                <a:solidFill>
                  <a:schemeClr val="bg1">
                    <a:lumMod val="85000"/>
                  </a:schemeClr>
                </a:solidFill>
              </a:rPr>
              <a:t>Не любят шумные компании и находят умиротворение наедине с собой и своими мыслями.</a:t>
            </a:r>
            <a:endParaRPr lang="ru-RU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114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04686" y="4075340"/>
            <a:ext cx="10515600" cy="1325563"/>
          </a:xfrm>
        </p:spPr>
        <p:txBody>
          <a:bodyPr/>
          <a:lstStyle/>
          <a:p>
            <a:r>
              <a:rPr lang="ru-RU" dirty="0"/>
              <a:t>Личное </a:t>
            </a:r>
            <a:r>
              <a:rPr lang="ru-RU" dirty="0" smtClean="0"/>
              <a:t>бунгало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0617" y="0"/>
            <a:ext cx="5701383" cy="3600873"/>
          </a:xfrm>
          <a:prstGeom prst="rect">
            <a:avLst/>
          </a:prstGeom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0" y="3257127"/>
            <a:ext cx="5404686" cy="36008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04686" y="5296050"/>
            <a:ext cx="38026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>
                <a:latin typeface="+mj-lt"/>
                <a:ea typeface="+mj-ea"/>
                <a:cs typeface="+mj-cs"/>
              </a:rPr>
              <a:t>Для 1 человека</a:t>
            </a:r>
          </a:p>
        </p:txBody>
      </p:sp>
    </p:spTree>
    <p:extLst>
      <p:ext uri="{BB962C8B-B14F-4D97-AF65-F5344CB8AC3E}">
        <p14:creationId xmlns:p14="http://schemas.microsoft.com/office/powerpoint/2010/main" val="1870243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4175960"/>
            <a:ext cx="4455695" cy="1325563"/>
          </a:xfrm>
        </p:spPr>
        <p:txBody>
          <a:bodyPr>
            <a:normAutofit fontScale="90000"/>
          </a:bodyPr>
          <a:lstStyle/>
          <a:p>
            <a:r>
              <a:rPr lang="ru-RU" dirty="0" err="1" smtClean="0"/>
              <a:t>Гастро</a:t>
            </a:r>
            <a:r>
              <a:rPr lang="ru-RU" dirty="0" smtClean="0"/>
              <a:t>-бар, в который не надо идти, чтоб сделать заказ, можно оформить и оплатить на сайте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64993" y="2506662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26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823158" y="2033338"/>
            <a:ext cx="3368842" cy="1022684"/>
          </a:xfrm>
        </p:spPr>
        <p:txBody>
          <a:bodyPr>
            <a:normAutofit fontScale="90000"/>
          </a:bodyPr>
          <a:lstStyle/>
          <a:p>
            <a:r>
              <a:rPr lang="ru-RU" dirty="0"/>
              <a:t>Заказ доставит робот-официант по специальным дорожкам прям к бунгало </a:t>
            </a:r>
            <a:r>
              <a:rPr lang="ru-RU" dirty="0">
                <a:sym typeface="Wingdings" panose="05000000000000000000" pitchFamily="2" charset="2"/>
              </a:rPr>
              <a:t>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4844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Несколько таких туалетов установлены на пляже, чтобы попасть в них, нужно записаться на сайте, чтоб не стоять в очереди . Запись делается быстро, в один клик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9044" y="3125928"/>
            <a:ext cx="4835769" cy="2857500"/>
          </a:xfrm>
          <a:prstGeom prst="rect">
            <a:avLst/>
          </a:prstGeom>
        </p:spPr>
      </p:pic>
      <p:pic>
        <p:nvPicPr>
          <p:cNvPr id="9" name="Объект 8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62703" y="2495052"/>
            <a:ext cx="3589864" cy="358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7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12462"/>
            <a:ext cx="10515600" cy="1325563"/>
          </a:xfrm>
        </p:spPr>
        <p:txBody>
          <a:bodyPr/>
          <a:lstStyle/>
          <a:p>
            <a:r>
              <a:rPr lang="ru-RU" dirty="0"/>
              <a:t>Вышка спасателя</a:t>
            </a:r>
          </a:p>
        </p:txBody>
      </p:sp>
    </p:spTree>
    <p:extLst>
      <p:ext uri="{BB962C8B-B14F-4D97-AF65-F5344CB8AC3E}">
        <p14:creationId xmlns:p14="http://schemas.microsoft.com/office/powerpoint/2010/main" val="2680103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537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38111" y="2715682"/>
            <a:ext cx="10515600" cy="1325563"/>
          </a:xfrm>
        </p:spPr>
        <p:txBody>
          <a:bodyPr/>
          <a:lstStyle/>
          <a:p>
            <a:r>
              <a:rPr lang="ru-RU" dirty="0"/>
              <a:t>Нельзя с детьми, вход 18+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438496" y="0"/>
            <a:ext cx="2753504" cy="275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294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34726" y="365125"/>
            <a:ext cx="4219074" cy="5554412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У каждого своя территория и собственный выход на пляж, виллы находятся вдали друг от друга, вилла рассчитана на 1 человека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6629317" cy="455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6203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E855B260C92B1147B246A0D683782078" ma:contentTypeVersion="14" ma:contentTypeDescription="Создание документа." ma:contentTypeScope="" ma:versionID="27c9727ed36477cc026028bf847b6074">
  <xsd:schema xmlns:xsd="http://www.w3.org/2001/XMLSchema" xmlns:xs="http://www.w3.org/2001/XMLSchema" xmlns:p="http://schemas.microsoft.com/office/2006/metadata/properties" xmlns:ns2="cd206c22-45e5-488d-b70c-e8db8a3d037e" xmlns:ns3="43335f7f-bc19-4ca7-9006-2ceaf70223f5" targetNamespace="http://schemas.microsoft.com/office/2006/metadata/properties" ma:root="true" ma:fieldsID="2a32508e90f1d2c2a7ae9ebc587c36a6" ns2:_="" ns3:_="">
    <xsd:import namespace="cd206c22-45e5-488d-b70c-e8db8a3d037e"/>
    <xsd:import namespace="43335f7f-bc19-4ca7-9006-2ceaf70223f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206c22-45e5-488d-b70c-e8db8a3d03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Теги изображений" ma:readOnly="false" ma:fieldId="{5cf76f15-5ced-4ddc-b409-7134ff3c332f}" ma:taxonomyMulti="true" ma:sspId="ce951b41-84d8-4595-b303-11c01bb1d2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335f7f-bc19-4ca7-9006-2ceaf70223f5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ba50dbbf-d791-40bf-a3a1-d36c7159bdb9}" ma:internalName="TaxCatchAll" ma:showField="CatchAllData" ma:web="43335f7f-bc19-4ca7-9006-2ceaf70223f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d206c22-45e5-488d-b70c-e8db8a3d037e">
      <Terms xmlns="http://schemas.microsoft.com/office/infopath/2007/PartnerControls"/>
    </lcf76f155ced4ddcb4097134ff3c332f>
    <TaxCatchAll xmlns="43335f7f-bc19-4ca7-9006-2ceaf70223f5" xsi:nil="true"/>
  </documentManagement>
</p:properties>
</file>

<file path=customXml/itemProps1.xml><?xml version="1.0" encoding="utf-8"?>
<ds:datastoreItem xmlns:ds="http://schemas.openxmlformats.org/officeDocument/2006/customXml" ds:itemID="{ABA3F37E-7EE5-440F-8AF1-E2E6058860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3F9E69F-2895-42EA-9FEA-3BA8EB35A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d206c22-45e5-488d-b70c-e8db8a3d037e"/>
    <ds:schemaRef ds:uri="43335f7f-bc19-4ca7-9006-2ceaf70223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4F0A82E-7223-49F7-9CC8-F680CE076356}">
  <ds:schemaRefs>
    <ds:schemaRef ds:uri="http://schemas.microsoft.com/office/2006/documentManagement/types"/>
    <ds:schemaRef ds:uri="http://schemas.openxmlformats.org/package/2006/metadata/core-properties"/>
    <ds:schemaRef ds:uri="cd206c22-45e5-488d-b70c-e8db8a3d037e"/>
    <ds:schemaRef ds:uri="http://www.w3.org/XML/1998/namespace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43335f7f-bc19-4ca7-9006-2ceaf70223f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128</Words>
  <Application>Microsoft Office PowerPoint</Application>
  <PresentationFormat>Широкоэкранный</PresentationFormat>
  <Paragraphs>12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Тема Office</vt:lpstr>
      <vt:lpstr>Пляж “ A paradise for  alone”</vt:lpstr>
      <vt:lpstr>Презентация PowerPoint</vt:lpstr>
      <vt:lpstr>Личное бунгало</vt:lpstr>
      <vt:lpstr>Гастро-бар, в который не надо идти, чтоб сделать заказ, можно оформить и оплатить на сайте</vt:lpstr>
      <vt:lpstr>Заказ доставит робот-официант по специальным дорожкам прям к бунгало </vt:lpstr>
      <vt:lpstr>Несколько таких туалетов установлены на пляже, чтобы попасть в них, нужно записаться на сайте, чтоб не стоять в очереди . Запись делается быстро, в один клик</vt:lpstr>
      <vt:lpstr>Вышка спасателя</vt:lpstr>
      <vt:lpstr>Нельзя с детьми, вход 18+</vt:lpstr>
      <vt:lpstr>У каждого своя территория и собственный выход на пляж, виллы находятся вдали друг от друга, вилла рассчитана на 1 человека 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Валера</cp:lastModifiedBy>
  <cp:revision>14</cp:revision>
  <dcterms:created xsi:type="dcterms:W3CDTF">2023-04-14T10:00:38Z</dcterms:created>
  <dcterms:modified xsi:type="dcterms:W3CDTF">2024-05-03T19:09:25Z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0x010100E855B260C92B1147B246A0D683782078</vt:lpwstr>
  </property>
  <property fmtid="{D5CDD505-2E9C-101B-9397-08002B2CF9AE}" pid="3" name="MediaServiceImageTags">
    <vt:lpwstr/>
  </property>
</Properties>
</file>

<file path=docProps/thumbnail.jpeg>
</file>